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1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\&#1056;&#1072;&#1073;&#1086;&#1095;&#1080;&#1081;%20&#1089;&#1090;&#1086;&#1083;\&#1084;&#1072;&#1089;&#1083;&#1077;&#1085;&#1082;&#1072;%20&#1084;&#1077;&#1083;&#1086;&#1076;&#108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\Рабочий стол\масленица\SAM_8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182" y="407756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Зимушку студёную провожаем,</a:t>
            </a:r>
            <a:endParaRPr lang="ru-RU" sz="2400" b="1" dirty="0" smtClean="0">
              <a:solidFill>
                <a:schemeClr val="bg1"/>
              </a:solidFill>
              <a:latin typeface="Century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Весну-Красну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привечаем да встречаем!</a:t>
            </a:r>
            <a:endParaRPr lang="ru-RU" sz="2400" b="1" dirty="0" smtClean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масленка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\Рабочий стол\масленица\SAM_8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\Рабочий стол\масленица\SAM_8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Зима вместе с масленицей ушла от  нас, пришла весна красна!</a:t>
            </a:r>
            <a:endParaRPr lang="ru-RU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\Рабочий стол\масленица\SAM_8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Рабочий стол\масленица\SAM_8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29124" y="-49822"/>
            <a:ext cx="47148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Будет праздник здесь большой.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Зиму песней мы проводим,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Спляшем  в хороводе!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Весну весельем встретим,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Словом ласковым приветим!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масленица\SAM_8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масленица\SAM_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077458" flipV="1">
            <a:off x="178207" y="3810371"/>
            <a:ext cx="520919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Весна красная,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Приди, весна, с радостью,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великой милостью: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 льном высоким,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корнем глубоким,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дождями сильными,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хлебами обильными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\Рабочий стол\масленица\SAM_8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92931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2233"/>
            <a:ext cx="9079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праздник – Масленица, мы Зимушку провожаем!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\Рабочий стол\масленица\SAM_8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3579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\Рабочий стол\масленица\SAM_8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54" cy="5786454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\Рабочий стол\масленица\SAM_8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38" y="2743200"/>
            <a:ext cx="6243662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48340">
            <a:off x="3968216" y="473165"/>
            <a:ext cx="4429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Ой, </a:t>
            </a:r>
            <a:r>
              <a:rPr lang="ru-RU" sz="2400" dirty="0" err="1" smtClean="0">
                <a:solidFill>
                  <a:srgbClr val="FF0000"/>
                </a:solidFill>
                <a:latin typeface="Georgia" pitchFamily="18" charset="0"/>
              </a:rPr>
              <a:t>Масленица-кривошейка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Встречаем тебя хорошенько!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Сыром, маслом, калачом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И печеным яйцом.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\Рабочий стол\масленица\SAM_8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100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Рабочий компьютер</cp:lastModifiedBy>
  <cp:revision>8</cp:revision>
  <dcterms:modified xsi:type="dcterms:W3CDTF">2016-03-11T06:58:54Z</dcterms:modified>
</cp:coreProperties>
</file>